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5148263" cy="91805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F3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5" d="100"/>
          <a:sy n="95" d="100"/>
        </p:scale>
        <p:origin x="23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1502459"/>
            <a:ext cx="4376024" cy="3196179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4821895"/>
            <a:ext cx="3861197" cy="2216498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4D4C-DB0E-40C3-8F7D-62BEDF6B7322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0656-CAE0-49B0-9957-3B98142E3E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2614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4D4C-DB0E-40C3-8F7D-62BEDF6B7322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0656-CAE0-49B0-9957-3B98142E3E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21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488778"/>
            <a:ext cx="1110094" cy="778006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488778"/>
            <a:ext cx="3265929" cy="778006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4D4C-DB0E-40C3-8F7D-62BEDF6B7322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0656-CAE0-49B0-9957-3B98142E3E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85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4D4C-DB0E-40C3-8F7D-62BEDF6B7322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0656-CAE0-49B0-9957-3B98142E3E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8492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2288755"/>
            <a:ext cx="4440377" cy="3818838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6143721"/>
            <a:ext cx="4440377" cy="2008237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/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75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75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75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75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75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75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4D4C-DB0E-40C3-8F7D-62BEDF6B7322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0656-CAE0-49B0-9957-3B98142E3E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465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2443887"/>
            <a:ext cx="2188012" cy="582495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2443887"/>
            <a:ext cx="2188012" cy="582495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4D4C-DB0E-40C3-8F7D-62BEDF6B7322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0656-CAE0-49B0-9957-3B98142E3E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4979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488779"/>
            <a:ext cx="4440377" cy="177447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2250501"/>
            <a:ext cx="2177956" cy="1102936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3353438"/>
            <a:ext cx="2177956" cy="493240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2250501"/>
            <a:ext cx="2188682" cy="1102936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3353438"/>
            <a:ext cx="2188682" cy="493240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4D4C-DB0E-40C3-8F7D-62BEDF6B7322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0656-CAE0-49B0-9957-3B98142E3E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361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4D4C-DB0E-40C3-8F7D-62BEDF6B7322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0656-CAE0-49B0-9957-3B98142E3E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94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4D4C-DB0E-40C3-8F7D-62BEDF6B7322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0656-CAE0-49B0-9957-3B98142E3E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1704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612034"/>
            <a:ext cx="1660449" cy="2142120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1321826"/>
            <a:ext cx="2606308" cy="6524115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2754154"/>
            <a:ext cx="1660449" cy="51024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4D4C-DB0E-40C3-8F7D-62BEDF6B7322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0656-CAE0-49B0-9957-3B98142E3E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720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612034"/>
            <a:ext cx="1660449" cy="2142120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1321826"/>
            <a:ext cx="2606308" cy="6524115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2754154"/>
            <a:ext cx="1660449" cy="51024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A4D4C-DB0E-40C3-8F7D-62BEDF6B7322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0656-CAE0-49B0-9957-3B98142E3E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189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488779"/>
            <a:ext cx="4440377" cy="1774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2443887"/>
            <a:ext cx="4440377" cy="5824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8508978"/>
            <a:ext cx="1158359" cy="488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A4D4C-DB0E-40C3-8F7D-62BEDF6B7322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8508978"/>
            <a:ext cx="1737539" cy="488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8508978"/>
            <a:ext cx="1158359" cy="488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A0656-CAE0-49B0-9957-3B98142E3E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870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484CBDE6-7983-FACE-9D9D-4A0C5B940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900"/>
                    </a14:imgEffect>
                    <a14:imgEffect>
                      <a14:saturation sat="10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967" y="0"/>
            <a:ext cx="5007188" cy="15928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Google Shape;86;p13"/>
          <p:cNvSpPr txBox="1"/>
          <p:nvPr/>
        </p:nvSpPr>
        <p:spPr>
          <a:xfrm>
            <a:off x="74109" y="1587500"/>
            <a:ext cx="2450100" cy="7312660"/>
          </a:xfrm>
          <a:prstGeom prst="rect">
            <a:avLst/>
          </a:prstGeom>
          <a:solidFill>
            <a:srgbClr val="DBF3FB"/>
          </a:solidFill>
          <a:ln>
            <a:noFill/>
          </a:ln>
        </p:spPr>
        <p:txBody>
          <a:bodyPr spcFirstLastPara="1" wrap="square" lIns="144000" tIns="144000" rIns="144000" bIns="144000" anchor="t" anchorCtr="0">
            <a:noAutofit/>
          </a:bodyPr>
          <a:lstStyle/>
          <a:p>
            <a:pPr marL="35999" marR="0" lvl="0" indent="-105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"/>
              <a:buFont typeface="Arial"/>
              <a:buNone/>
            </a:pPr>
            <a:r>
              <a:rPr lang="fr-FR" sz="78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Sous titre et Texte : Arial, Taille  6 à 8 au minimum  </a:t>
            </a:r>
            <a:br>
              <a:rPr lang="fr-FR" sz="78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78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fr-FR" sz="78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78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faut garder le même  fond pour le texte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88;p13"/>
          <p:cNvSpPr txBox="1"/>
          <p:nvPr/>
        </p:nvSpPr>
        <p:spPr>
          <a:xfrm>
            <a:off x="2641098" y="1590674"/>
            <a:ext cx="2450015" cy="7309485"/>
          </a:xfrm>
          <a:prstGeom prst="rect">
            <a:avLst/>
          </a:prstGeom>
          <a:solidFill>
            <a:srgbClr val="DBF3FB"/>
          </a:solidFill>
          <a:ln>
            <a:noFill/>
          </a:ln>
        </p:spPr>
        <p:txBody>
          <a:bodyPr spcFirstLastPara="1" wrap="square" lIns="144000" tIns="144000" rIns="144000" bIns="144000" anchor="t" anchorCtr="0">
            <a:noAutofit/>
          </a:bodyPr>
          <a:lstStyle/>
          <a:p>
            <a:pPr marL="36000" marR="0" lvl="0" indent="-10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5"/>
              <a:buFont typeface="Arial"/>
              <a:buNone/>
            </a:pPr>
            <a:r>
              <a:rPr lang="fr-FR" sz="78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Sous titre et Texte : Arial, Taille  6 à 8 au minimum  </a:t>
            </a:r>
            <a:br>
              <a:rPr lang="fr-FR" sz="78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78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fr-FR" sz="78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78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faut garder le même  fond pour le texte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84;p13"/>
          <p:cNvSpPr txBox="1">
            <a:spLocks/>
          </p:cNvSpPr>
          <p:nvPr/>
        </p:nvSpPr>
        <p:spPr>
          <a:xfrm>
            <a:off x="112209" y="785926"/>
            <a:ext cx="4929689" cy="329134"/>
          </a:xfrm>
          <a:prstGeom prst="rect">
            <a:avLst/>
          </a:prstGeom>
          <a:solidFill>
            <a:srgbClr val="DBF3F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algn="l" defTabSz="51480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722D7B"/>
              </a:buClr>
              <a:buSzPts val="375"/>
              <a:buFont typeface="Arial"/>
              <a:buNone/>
            </a:pPr>
            <a:r>
              <a:rPr lang="fr-FR" sz="1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Titre Taille 12, Arial</a:t>
            </a:r>
            <a:endParaRPr lang="fr-FR" sz="1200" dirty="0"/>
          </a:p>
        </p:txBody>
      </p:sp>
      <p:sp>
        <p:nvSpPr>
          <p:cNvPr id="5" name="Google Shape;85;p13"/>
          <p:cNvSpPr txBox="1"/>
          <p:nvPr/>
        </p:nvSpPr>
        <p:spPr>
          <a:xfrm>
            <a:off x="112209" y="1160781"/>
            <a:ext cx="4929689" cy="274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"/>
              <a:buFont typeface="Arial"/>
              <a:buNone/>
            </a:pPr>
            <a:r>
              <a:rPr lang="fr-FR" sz="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Auteurs  et service : Taille 8 à 9 Arial.  Le nom de l’orateur doit être souligné 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87;p13"/>
          <p:cNvSpPr txBox="1"/>
          <p:nvPr/>
        </p:nvSpPr>
        <p:spPr>
          <a:xfrm>
            <a:off x="148739" y="75413"/>
            <a:ext cx="632100" cy="329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</a:pPr>
            <a:r>
              <a:rPr lang="fr-FR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P…..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8640" y="4699"/>
            <a:ext cx="1222549" cy="46793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7480" y="453896"/>
            <a:ext cx="2299774" cy="327808"/>
          </a:xfrm>
          <a:prstGeom prst="rect">
            <a:avLst/>
          </a:prstGeom>
        </p:spPr>
      </p:pic>
      <p:sp>
        <p:nvSpPr>
          <p:cNvPr id="9" name="Google Shape;87;p13"/>
          <p:cNvSpPr txBox="1"/>
          <p:nvPr/>
        </p:nvSpPr>
        <p:spPr>
          <a:xfrm>
            <a:off x="889000" y="8945880"/>
            <a:ext cx="3471671" cy="1870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Arial"/>
              <a:buNone/>
            </a:pPr>
            <a:r>
              <a:rPr lang="fr-FR" sz="12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www.infectiologie.org.tn</a:t>
            </a:r>
            <a:endParaRPr sz="120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1604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1383</TotalTime>
  <Words>51</Words>
  <Application>Microsoft Office PowerPoint</Application>
  <PresentationFormat>Personnalisé</PresentationFormat>
  <Paragraphs>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Adnene Toumi</dc:creator>
  <cp:lastModifiedBy>Adnene Toumi</cp:lastModifiedBy>
  <cp:revision>4</cp:revision>
  <dcterms:created xsi:type="dcterms:W3CDTF">2026-04-21T17:26:34Z</dcterms:created>
  <dcterms:modified xsi:type="dcterms:W3CDTF">2026-04-23T15:35:42Z</dcterms:modified>
</cp:coreProperties>
</file>