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9144000" cx="514825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2" name="Shape 8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Diapositive de titr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/>
          <p:nvPr>
            <p:ph type="ctrTitle"/>
          </p:nvPr>
        </p:nvSpPr>
        <p:spPr>
          <a:xfrm>
            <a:off x="386119" y="2840568"/>
            <a:ext cx="4376024" cy="1960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13" name="Shape 13"/>
          <p:cNvSpPr txBox="1"/>
          <p:nvPr>
            <p:ph idx="1" type="subTitle"/>
          </p:nvPr>
        </p:nvSpPr>
        <p:spPr>
          <a:xfrm>
            <a:off x="772239" y="5181600"/>
            <a:ext cx="3603783" cy="233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640"/>
              </a:spcBef>
              <a:buClr>
                <a:srgbClr val="888888"/>
              </a:buClr>
              <a:buFont typeface="Arial"/>
              <a:buNone/>
              <a:defRPr b="0" i="0" sz="3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ctr">
              <a:spcBef>
                <a:spcPts val="560"/>
              </a:spcBef>
              <a:buClr>
                <a:srgbClr val="888888"/>
              </a:buClr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ctr">
              <a:spcBef>
                <a:spcPts val="480"/>
              </a:spcBef>
              <a:buClr>
                <a:srgbClr val="888888"/>
              </a:buClr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0" type="dt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" name="Shape 15"/>
          <p:cNvSpPr txBox="1"/>
          <p:nvPr>
            <p:ph idx="11" type="ftr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" name="Shape 16"/>
          <p:cNvSpPr txBox="1"/>
          <p:nvPr>
            <p:ph idx="12" type="sldNum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fr-FR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re et texte vertical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/>
          <p:nvPr>
            <p:ph type="title"/>
          </p:nvPr>
        </p:nvSpPr>
        <p:spPr>
          <a:xfrm>
            <a:off x="257413" y="366184"/>
            <a:ext cx="4633437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70" name="Shape 70"/>
          <p:cNvSpPr txBox="1"/>
          <p:nvPr>
            <p:ph idx="1" type="body"/>
          </p:nvPr>
        </p:nvSpPr>
        <p:spPr>
          <a:xfrm rot="5400000">
            <a:off x="-443175" y="2834191"/>
            <a:ext cx="6034616" cy="46334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Shape 71"/>
          <p:cNvSpPr txBox="1"/>
          <p:nvPr>
            <p:ph idx="10" type="dt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2" name="Shape 72"/>
          <p:cNvSpPr txBox="1"/>
          <p:nvPr>
            <p:ph idx="11" type="ftr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3" name="Shape 73"/>
          <p:cNvSpPr txBox="1"/>
          <p:nvPr>
            <p:ph idx="12" type="sldNum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fr-FR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Titre vertical et texte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type="title"/>
          </p:nvPr>
        </p:nvSpPr>
        <p:spPr>
          <a:xfrm rot="5400000">
            <a:off x="-2772652" y="5363812"/>
            <a:ext cx="10401299" cy="65157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76" name="Shape 76"/>
          <p:cNvSpPr txBox="1"/>
          <p:nvPr>
            <p:ph idx="1" type="body"/>
          </p:nvPr>
        </p:nvSpPr>
        <p:spPr>
          <a:xfrm rot="5400000">
            <a:off x="-4120050" y="4753796"/>
            <a:ext cx="10401299" cy="187160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Shape 77"/>
          <p:cNvSpPr txBox="1"/>
          <p:nvPr>
            <p:ph idx="10" type="dt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8" name="Shape 78"/>
          <p:cNvSpPr txBox="1"/>
          <p:nvPr>
            <p:ph idx="11" type="ftr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9" name="Shape 79"/>
          <p:cNvSpPr txBox="1"/>
          <p:nvPr>
            <p:ph idx="12" type="sldNum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fr-FR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re et contenu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x="257413" y="366184"/>
            <a:ext cx="4633437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19" name="Shape 19"/>
          <p:cNvSpPr txBox="1"/>
          <p:nvPr>
            <p:ph idx="1" type="body"/>
          </p:nvPr>
        </p:nvSpPr>
        <p:spPr>
          <a:xfrm>
            <a:off x="257413" y="2133601"/>
            <a:ext cx="4633437" cy="603461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Shape 20"/>
          <p:cNvSpPr txBox="1"/>
          <p:nvPr>
            <p:ph idx="10" type="dt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" name="Shape 21"/>
          <p:cNvSpPr txBox="1"/>
          <p:nvPr>
            <p:ph idx="11" type="ftr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12" type="sldNum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fr-FR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En-tête de section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/>
          <p:nvPr>
            <p:ph type="title"/>
          </p:nvPr>
        </p:nvSpPr>
        <p:spPr>
          <a:xfrm>
            <a:off x="406677" y="5875867"/>
            <a:ext cx="4376024" cy="18160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1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25" name="Shape 25"/>
          <p:cNvSpPr txBox="1"/>
          <p:nvPr>
            <p:ph idx="1" type="body"/>
          </p:nvPr>
        </p:nvSpPr>
        <p:spPr>
          <a:xfrm>
            <a:off x="406677" y="3875619"/>
            <a:ext cx="4376024" cy="200024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360"/>
              </a:spcBef>
              <a:buClr>
                <a:srgbClr val="888888"/>
              </a:buClr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320"/>
              </a:spcBef>
              <a:buClr>
                <a:srgbClr val="888888"/>
              </a:buClr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Shape 26"/>
          <p:cNvSpPr txBox="1"/>
          <p:nvPr>
            <p:ph idx="10" type="dt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7" name="Shape 27"/>
          <p:cNvSpPr txBox="1"/>
          <p:nvPr>
            <p:ph idx="11" type="ftr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8" name="Shape 28"/>
          <p:cNvSpPr txBox="1"/>
          <p:nvPr>
            <p:ph idx="12" type="sldNum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fr-FR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Deux contenu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/>
          <p:nvPr>
            <p:ph type="title"/>
          </p:nvPr>
        </p:nvSpPr>
        <p:spPr>
          <a:xfrm>
            <a:off x="257413" y="366184"/>
            <a:ext cx="4633437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31" name="Shape 31"/>
          <p:cNvSpPr txBox="1"/>
          <p:nvPr>
            <p:ph idx="1" type="body"/>
          </p:nvPr>
        </p:nvSpPr>
        <p:spPr>
          <a:xfrm>
            <a:off x="144794" y="2844800"/>
            <a:ext cx="1261145" cy="804545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65100" lvl="0" marL="34290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33350" lvl="1" marL="74295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143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6002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20574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5146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9718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4290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8862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2" name="Shape 32"/>
          <p:cNvSpPr txBox="1"/>
          <p:nvPr>
            <p:ph idx="2" type="body"/>
          </p:nvPr>
        </p:nvSpPr>
        <p:spPr>
          <a:xfrm>
            <a:off x="1491745" y="2844800"/>
            <a:ext cx="1262038" cy="804545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65100" lvl="0" marL="34290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33350" lvl="1" marL="74295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143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6002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20574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5146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9718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4290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8862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" name="Shape 33"/>
          <p:cNvSpPr txBox="1"/>
          <p:nvPr>
            <p:ph idx="10" type="dt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1" type="ftr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5" name="Shape 35"/>
          <p:cNvSpPr txBox="1"/>
          <p:nvPr>
            <p:ph idx="12" type="sldNum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fr-FR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ais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/>
          <p:nvPr>
            <p:ph type="title"/>
          </p:nvPr>
        </p:nvSpPr>
        <p:spPr>
          <a:xfrm>
            <a:off x="257413" y="366184"/>
            <a:ext cx="4633437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38" name="Shape 38"/>
          <p:cNvSpPr txBox="1"/>
          <p:nvPr>
            <p:ph idx="1" type="body"/>
          </p:nvPr>
        </p:nvSpPr>
        <p:spPr>
          <a:xfrm>
            <a:off x="257412" y="2046816"/>
            <a:ext cx="2274709" cy="85301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80"/>
              </a:spcBef>
              <a:buClr>
                <a:schemeClr val="dk1"/>
              </a:buClr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360"/>
              </a:spcBef>
              <a:buClr>
                <a:schemeClr val="dk1"/>
              </a:buClr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257412" y="2899833"/>
            <a:ext cx="2274709" cy="526838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90500" lvl="0" marL="3429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58750" lvl="1" marL="74295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14300" lvl="2" marL="11430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0" lvl="3" marL="16002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27000" lvl="4" marL="20574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0" lvl="5" marL="25146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0" lvl="6" marL="29718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0" lvl="7" marL="34290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0" lvl="8" marL="38862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3" type="body"/>
          </p:nvPr>
        </p:nvSpPr>
        <p:spPr>
          <a:xfrm>
            <a:off x="2615246" y="2046816"/>
            <a:ext cx="2275604" cy="85301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80"/>
              </a:spcBef>
              <a:buClr>
                <a:schemeClr val="dk1"/>
              </a:buClr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360"/>
              </a:spcBef>
              <a:buClr>
                <a:schemeClr val="dk1"/>
              </a:buClr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Shape 41"/>
          <p:cNvSpPr txBox="1"/>
          <p:nvPr>
            <p:ph idx="4" type="body"/>
          </p:nvPr>
        </p:nvSpPr>
        <p:spPr>
          <a:xfrm>
            <a:off x="2615246" y="2899833"/>
            <a:ext cx="2275604" cy="526838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90500" lvl="0" marL="3429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58750" lvl="1" marL="74295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14300" lvl="2" marL="11430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0" lvl="3" marL="16002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27000" lvl="4" marL="20574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0" lvl="5" marL="25146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0" lvl="6" marL="29718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0" lvl="7" marL="34290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0" lvl="8" marL="38862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2" name="Shape 42"/>
          <p:cNvSpPr txBox="1"/>
          <p:nvPr>
            <p:ph idx="10" type="dt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Shape 43"/>
          <p:cNvSpPr txBox="1"/>
          <p:nvPr>
            <p:ph idx="11" type="ftr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" name="Shape 44"/>
          <p:cNvSpPr txBox="1"/>
          <p:nvPr>
            <p:ph idx="12" type="sldNum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fr-FR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re seul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x="257413" y="366184"/>
            <a:ext cx="4633437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47" name="Shape 47"/>
          <p:cNvSpPr txBox="1"/>
          <p:nvPr>
            <p:ph idx="10" type="dt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11" type="ftr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12" type="sldNum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fr-FR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Vide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/>
          <p:nvPr>
            <p:ph idx="10" type="dt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Shape 52"/>
          <p:cNvSpPr txBox="1"/>
          <p:nvPr>
            <p:ph idx="11" type="ftr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Shape 53"/>
          <p:cNvSpPr txBox="1"/>
          <p:nvPr>
            <p:ph idx="12" type="sldNum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fr-FR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u avec légend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/>
          <p:nvPr>
            <p:ph type="title"/>
          </p:nvPr>
        </p:nvSpPr>
        <p:spPr>
          <a:xfrm>
            <a:off x="257413" y="364066"/>
            <a:ext cx="1693742" cy="1549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56" name="Shape 56"/>
          <p:cNvSpPr txBox="1"/>
          <p:nvPr>
            <p:ph idx="1" type="body"/>
          </p:nvPr>
        </p:nvSpPr>
        <p:spPr>
          <a:xfrm>
            <a:off x="2012827" y="364068"/>
            <a:ext cx="2878022" cy="780415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Shape 57"/>
          <p:cNvSpPr txBox="1"/>
          <p:nvPr>
            <p:ph idx="2" type="body"/>
          </p:nvPr>
        </p:nvSpPr>
        <p:spPr>
          <a:xfrm>
            <a:off x="257413" y="1913468"/>
            <a:ext cx="1693742" cy="625475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280"/>
              </a:spcBef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240"/>
              </a:spcBef>
              <a:buClr>
                <a:schemeClr val="dk1"/>
              </a:buClr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200"/>
              </a:spcBef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8" name="Shape 58"/>
          <p:cNvSpPr txBox="1"/>
          <p:nvPr>
            <p:ph idx="10" type="dt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11" type="ftr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fr-FR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Image avec légende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>
            <a:off x="1009095" y="6400801"/>
            <a:ext cx="3088958" cy="7556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63" name="Shape 63"/>
          <p:cNvSpPr/>
          <p:nvPr>
            <p:ph idx="2" type="pic"/>
          </p:nvPr>
        </p:nvSpPr>
        <p:spPr>
          <a:xfrm>
            <a:off x="1009095" y="817033"/>
            <a:ext cx="3088958" cy="5486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640"/>
              </a:spcBef>
              <a:buClr>
                <a:schemeClr val="dk1"/>
              </a:buClr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560"/>
              </a:spcBef>
              <a:buClr>
                <a:schemeClr val="dk1"/>
              </a:buClr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480"/>
              </a:spcBef>
              <a:buClr>
                <a:schemeClr val="dk1"/>
              </a:buClr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1009095" y="7156452"/>
            <a:ext cx="3088958" cy="107314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280"/>
              </a:spcBef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240"/>
              </a:spcBef>
              <a:buClr>
                <a:schemeClr val="dk1"/>
              </a:buClr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200"/>
              </a:spcBef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5" name="Shape 65"/>
          <p:cNvSpPr txBox="1"/>
          <p:nvPr>
            <p:ph idx="10" type="dt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6" name="Shape 66"/>
          <p:cNvSpPr txBox="1"/>
          <p:nvPr>
            <p:ph idx="11" type="ftr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7" name="Shape 67"/>
          <p:cNvSpPr txBox="1"/>
          <p:nvPr>
            <p:ph idx="12" type="sldNum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fr-FR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257413" y="366184"/>
            <a:ext cx="4633437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257413" y="2133601"/>
            <a:ext cx="4633437" cy="603461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0" type="dt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Shape 9"/>
          <p:cNvSpPr txBox="1"/>
          <p:nvPr>
            <p:ph idx="11" type="ftr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Shape 10"/>
          <p:cNvSpPr txBox="1"/>
          <p:nvPr>
            <p:ph idx="12" type="sldNum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fr-FR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00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/>
          <p:nvPr>
            <p:ph type="ctrTitle"/>
          </p:nvPr>
        </p:nvSpPr>
        <p:spPr>
          <a:xfrm>
            <a:off x="112209" y="775766"/>
            <a:ext cx="4929689" cy="3291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rgbClr val="722D7B"/>
              </a:buClr>
              <a:buSzPct val="25000"/>
              <a:buFont typeface="Arial"/>
              <a:buNone/>
            </a:pPr>
            <a:r>
              <a:rPr b="1" i="0" lang="fr-FR" sz="1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Titre Taille 12, Arial</a:t>
            </a:r>
          </a:p>
        </p:txBody>
      </p:sp>
      <p:sp>
        <p:nvSpPr>
          <p:cNvPr id="85" name="Shape 85"/>
          <p:cNvSpPr txBox="1"/>
          <p:nvPr/>
        </p:nvSpPr>
        <p:spPr>
          <a:xfrm>
            <a:off x="112209" y="1104900"/>
            <a:ext cx="4929689" cy="482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lt1"/>
              </a:buClr>
              <a:buSzPct val="25000"/>
              <a:buFont typeface="Calibri"/>
              <a:buNone/>
            </a:pPr>
            <a:r>
              <a:rPr b="1" i="0" lang="fr-FR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Auteurs  et service : Taille 8 à 9 Arial.  Le nom de l’orateur doit être souligné </a:t>
            </a:r>
          </a:p>
        </p:txBody>
      </p:sp>
      <p:sp>
        <p:nvSpPr>
          <p:cNvPr id="86" name="Shape 86"/>
          <p:cNvSpPr txBox="1"/>
          <p:nvPr/>
        </p:nvSpPr>
        <p:spPr>
          <a:xfrm>
            <a:off x="74109" y="1587500"/>
            <a:ext cx="2450015" cy="7270749"/>
          </a:xfrm>
          <a:prstGeom prst="rect">
            <a:avLst/>
          </a:prstGeom>
          <a:noFill/>
          <a:ln>
            <a:noFill/>
          </a:ln>
        </p:spPr>
        <p:txBody>
          <a:bodyPr anchorCtr="0" anchor="t" bIns="144000" lIns="144000" rIns="144000" tIns="144000">
            <a:noAutofit/>
          </a:bodyPr>
          <a:lstStyle/>
          <a:p>
            <a:pPr indent="-10600" lvl="0" marL="3600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b="0" i="0" lang="fr-FR" sz="78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Sous titre et Texte : Arial, Taille  6 à 8 au minimum  </a:t>
            </a:r>
            <a:br>
              <a:rPr b="0" i="0" lang="fr-FR" sz="78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fr-FR" sz="78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fr-FR" sz="78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Il faut garder le même  fond pour le texte</a:t>
            </a:r>
          </a:p>
        </p:txBody>
      </p:sp>
      <p:sp>
        <p:nvSpPr>
          <p:cNvPr id="87" name="Shape 87"/>
          <p:cNvSpPr txBox="1"/>
          <p:nvPr/>
        </p:nvSpPr>
        <p:spPr>
          <a:xfrm>
            <a:off x="4305300" y="9523"/>
            <a:ext cx="785813" cy="6223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b="1" i="0" lang="fr-FR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P…..</a:t>
            </a:r>
          </a:p>
        </p:txBody>
      </p:sp>
      <p:sp>
        <p:nvSpPr>
          <p:cNvPr id="88" name="Shape 88"/>
          <p:cNvSpPr txBox="1"/>
          <p:nvPr/>
        </p:nvSpPr>
        <p:spPr>
          <a:xfrm>
            <a:off x="2641098" y="1590675"/>
            <a:ext cx="2450015" cy="7267576"/>
          </a:xfrm>
          <a:prstGeom prst="rect">
            <a:avLst/>
          </a:prstGeom>
          <a:noFill/>
          <a:ln>
            <a:noFill/>
          </a:ln>
        </p:spPr>
        <p:txBody>
          <a:bodyPr anchorCtr="0" anchor="t" bIns="144000" lIns="144000" rIns="144000" tIns="144000">
            <a:noAutofit/>
          </a:bodyPr>
          <a:lstStyle/>
          <a:p>
            <a:pPr indent="-10600" lvl="0" marL="3600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b="0" i="0" lang="fr-FR" sz="78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Sous titre et Texte : Arial, Taille  6 à 8 au minimum  </a:t>
            </a:r>
            <a:br>
              <a:rPr b="0" i="0" lang="fr-FR" sz="78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fr-FR" sz="78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fr-FR" sz="78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Il faut garder le même  fond pour le texte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hème Office">
  <a:themeElements>
    <a:clrScheme name="Bureau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